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266" r:id="rId2"/>
  </p:sldIdLst>
  <p:sldSz cx="32399288" cy="43200638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" d="100"/>
          <a:sy n="12" d="100"/>
        </p:scale>
        <p:origin x="300" y="108"/>
      </p:cViewPr>
      <p:guideLst>
        <p:guide orient="horz" pos="13607"/>
        <p:guide pos="1020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BB48A-69F9-425E-8A45-A9B3D8A76312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3AF43-907A-4F5F-B8D3-CDB26B4CCC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B3AF43-907A-4F5F-B8D3-CDB26B4CCCE6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801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145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070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7432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496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017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05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3975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0027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335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9058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2023/7/16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73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48986" y="8934595"/>
            <a:ext cx="17690979" cy="1842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375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作品名称</a:t>
            </a: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625552" y="4345915"/>
            <a:ext cx="1150414" cy="11652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433119" tIns="216559" rIns="433119" bIns="216559" numCol="1" anchor="ctr" anchorCtr="0" compatLnSpc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73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altLang="zh-CN" sz="852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15694476" y="-1229000"/>
            <a:ext cx="1012556" cy="11652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433119" tIns="216559" rIns="433119" bIns="216559" numCol="1" anchor="ctr" anchorCtr="0" compatLnSpc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73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sz="852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16428963" y="11746271"/>
            <a:ext cx="1150414" cy="11652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433119" tIns="216559" rIns="433119" bIns="216559" numCol="1" anchor="ctr" anchorCtr="0" compatLnSpc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73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altLang="zh-CN" sz="852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5" name="TextBox 9"/>
          <p:cNvSpPr txBox="1"/>
          <p:nvPr/>
        </p:nvSpPr>
        <p:spPr>
          <a:xfrm>
            <a:off x="2918261" y="13881051"/>
            <a:ext cx="2817181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latin typeface="华文行楷" panose="02010800040101010101" pitchFamily="2" charset="-122"/>
                <a:ea typeface="华文行楷" panose="02010800040101010101" pitchFamily="2" charset="-122"/>
              </a:rPr>
              <a:t>一、作品概况（包括项目的背景、目标、基本原理及相关技术内容）</a:t>
            </a:r>
            <a:endParaRPr lang="en-US" altLang="zh-CN" sz="72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zh-CN" altLang="en-US" sz="7200" dirty="0">
                <a:latin typeface="华文行楷" panose="02010800040101010101" pitchFamily="2" charset="-122"/>
                <a:ea typeface="华文行楷" panose="02010800040101010101" pitchFamily="2" charset="-122"/>
              </a:rPr>
              <a:t>二、作品主要技术指标与参数（包括实验数据、实物照片等）</a:t>
            </a:r>
            <a:endParaRPr lang="en-US" altLang="zh-CN" sz="72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zh-CN" altLang="en-US" sz="7200" dirty="0">
                <a:latin typeface="华文行楷" panose="02010800040101010101" pitchFamily="2" charset="-122"/>
                <a:ea typeface="华文行楷" panose="02010800040101010101" pitchFamily="2" charset="-122"/>
              </a:rPr>
              <a:t>三、作品创新性及特色</a:t>
            </a:r>
            <a:endParaRPr lang="en-US" altLang="zh-CN" sz="72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zh-CN" altLang="en-US" sz="7200" dirty="0">
                <a:latin typeface="华文行楷" panose="02010800040101010101" pitchFamily="2" charset="-122"/>
                <a:ea typeface="华文行楷" panose="02010800040101010101" pitchFamily="2" charset="-122"/>
              </a:rPr>
              <a:t>四、作品的经济效益和社会效益、推广应用前景</a:t>
            </a:r>
          </a:p>
        </p:txBody>
      </p:sp>
      <p:pic>
        <p:nvPicPr>
          <p:cNvPr id="15" name="图片 14" descr="头图"/>
          <p:cNvPicPr>
            <a:picLocks noChangeAspect="1"/>
          </p:cNvPicPr>
          <p:nvPr/>
        </p:nvPicPr>
        <p:blipFill rotWithShape="1">
          <a:blip r:embed="rId3"/>
          <a:srcRect t="10688" b="34897"/>
          <a:stretch>
            <a:fillRect/>
          </a:stretch>
        </p:blipFill>
        <p:spPr>
          <a:xfrm rot="16200000">
            <a:off x="9764080" y="-9916495"/>
            <a:ext cx="6125025" cy="25653176"/>
          </a:xfrm>
          <a:prstGeom prst="rect">
            <a:avLst/>
          </a:prstGeom>
        </p:spPr>
      </p:pic>
      <p:pic>
        <p:nvPicPr>
          <p:cNvPr id="16" name="图片 15" descr="头图"/>
          <p:cNvPicPr>
            <a:picLocks noChangeAspect="1"/>
          </p:cNvPicPr>
          <p:nvPr/>
        </p:nvPicPr>
        <p:blipFill rotWithShape="1">
          <a:blip r:embed="rId3"/>
          <a:srcRect t="67376" r="5503" b="18488"/>
          <a:stretch>
            <a:fillRect/>
          </a:stretch>
        </p:blipFill>
        <p:spPr>
          <a:xfrm rot="16200000">
            <a:off x="25999301" y="-498539"/>
            <a:ext cx="6125018" cy="6817256"/>
          </a:xfrm>
          <a:prstGeom prst="rect">
            <a:avLst/>
          </a:prstGeom>
        </p:spPr>
      </p:pic>
      <p:pic>
        <p:nvPicPr>
          <p:cNvPr id="21" name="图片 20" descr="大赛与施耐德电气组合-0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430" y="-65087"/>
            <a:ext cx="8187750" cy="2656127"/>
          </a:xfrm>
          <a:prstGeom prst="rect">
            <a:avLst/>
          </a:prstGeom>
        </p:spPr>
      </p:pic>
      <p:sp>
        <p:nvSpPr>
          <p:cNvPr id="22" name="TextBox 9"/>
          <p:cNvSpPr txBox="1"/>
          <p:nvPr/>
        </p:nvSpPr>
        <p:spPr>
          <a:xfrm>
            <a:off x="-4" y="2340191"/>
            <a:ext cx="32433667" cy="1400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505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第 二 届 高 校 电 气 电 子 工 程 创 新 大 赛</a:t>
            </a:r>
          </a:p>
        </p:txBody>
      </p:sp>
      <p:sp>
        <p:nvSpPr>
          <p:cNvPr id="26" name="TextBox 9"/>
          <p:cNvSpPr txBox="1"/>
          <p:nvPr/>
        </p:nvSpPr>
        <p:spPr>
          <a:xfrm>
            <a:off x="1" y="4043158"/>
            <a:ext cx="32433667" cy="1073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380" dirty="0">
                <a:solidFill>
                  <a:schemeClr val="bg1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迎接双碳，实现新型电力系统解决方案</a:t>
            </a:r>
          </a:p>
        </p:txBody>
      </p:sp>
      <p:pic>
        <p:nvPicPr>
          <p:cNvPr id="3" name="图片 2" descr="徽标&#10;&#10;描述已自动生成">
            <a:extLst>
              <a:ext uri="{FF2B5EF4-FFF2-40B4-BE49-F238E27FC236}">
                <a16:creationId xmlns:a16="http://schemas.microsoft.com/office/drawing/2014/main" id="{FCEDD065-1054-0C1C-195C-90EAFDAEA78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7535" y="162671"/>
            <a:ext cx="2245323" cy="2177511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zUyYTc0OWIwMGY0ZGJkMDQwZmNjZjllNmU4MWJlNzg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20</TotalTime>
  <Words>82</Words>
  <Application>Microsoft Office PowerPoint</Application>
  <PresentationFormat>自定义</PresentationFormat>
  <Paragraphs>11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等线</vt:lpstr>
      <vt:lpstr>华文仿宋</vt:lpstr>
      <vt:lpstr>华文行楷</vt:lpstr>
      <vt:lpstr>微软雅黑</vt:lpstr>
      <vt:lpstr>Arial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sunyu</dc:creator>
  <cp:lastModifiedBy>admin</cp:lastModifiedBy>
  <cp:revision>113</cp:revision>
  <dcterms:created xsi:type="dcterms:W3CDTF">2020-07-22T01:43:00Z</dcterms:created>
  <dcterms:modified xsi:type="dcterms:W3CDTF">2023-07-16T14:21:32Z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205136A4C6A2493F98A98E48776F8089</vt:lpwstr>
  </property>
  <property fmtid="{D5CDD505-2E9C-101B-9397-08002B2CF9AE}" pid="3" name="KSOProductBuildVer">
    <vt:lpwstr>2052-11.1.0.12313</vt:lpwstr>
  </property>
</Properties>
</file>